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1" r:id="rId4"/>
    <p:sldId id="260" r:id="rId5"/>
    <p:sldId id="262" r:id="rId6"/>
    <p:sldId id="258" r:id="rId7"/>
    <p:sldId id="259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6" autoAdjust="0"/>
    <p:restoredTop sz="90355" autoAdjust="0"/>
  </p:normalViewPr>
  <p:slideViewPr>
    <p:cSldViewPr>
      <p:cViewPr varScale="1">
        <p:scale>
          <a:sx n="85" d="100"/>
          <a:sy n="85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2634" y="2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FC3018-9B26-4A23-8B50-8F7CA7F247A7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5D2516-1646-4B2A-B079-9692A071DC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0185AF8-02FE-4E67-A888-3C2FF5E8812E}" type="datetimeFigureOut">
              <a:rPr lang="en-US"/>
              <a:pPr>
                <a:defRPr/>
              </a:pPr>
              <a:t>4/5/2012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0B5C247-C093-4F2B-A68C-C6345606A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280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825026-4791-4C4D-9B1D-5C93820492D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5400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86A4CB-E27F-43E0-8C91-668ED6669E07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280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E4D38-2F60-4FE6-B1CF-58CD89BD8B6E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de-DE" sz="280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D8983A-80EC-4725-B99F-0A66EBB8C4D6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3434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280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D6D690-335A-4716-A73D-246BF36A0FD8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280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FECE0C-19BC-4F96-86E7-9A4C153DFDCF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de-DE" sz="240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58E53B-CE4C-4C99-B26F-0CC59D5456FC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280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A0F3C7-BDC3-4092-8BE5-E7FC0200A6FB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7B16CA-7A6B-48C5-BA50-73D5B7F3A65C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CCC9607-7339-4105-B070-393ADE42FF1A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B1FB0-3457-492E-B4D4-A8FB2F412FE8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BB8D3-6A95-4C10-8F98-EE02651912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34B28-342C-41F4-B588-696B20E71D98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87E6-6F99-4F0E-A48C-464D127267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10C8A-84A9-4802-B053-1F7AC36F3BB4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F7261-0610-431F-8855-DC37956511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610A-3553-4A2F-9E0A-298DFCF436B8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FC3DA-7D96-4527-B53C-D34FCA5A29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D8C3-51DE-45BE-AB39-777C954FADFD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CC5EE-6DD5-441F-818E-2BD5145116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E106E-3C5F-4E44-A4CE-C8BA9FF33A22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CB72E-B82A-44C1-A76A-09456F3290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A17A3-0355-4EEC-AB30-20F5194B9C99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B3AB1-148E-40CC-AD06-3F34270A02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EC2E7-85DF-4042-9131-5D9E99373E1A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03026-268C-4278-8314-A0D27F82F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2A093-6DA5-4A8B-95AB-21C2AA4FA349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3D8E-6EA2-4AE0-AD2C-80A169E7CE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8B876-38A2-49CB-A9CC-1E48E56115D9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B43B7-2AE1-4132-A212-2C80A8C259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CE000-11E2-4543-9AE5-6FEBDE88F9BD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29C1-4C5D-4197-9D7D-687C985EF9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3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C00000"/>
            </a:gs>
            <a:gs pos="75000">
              <a:srgbClr val="FF8000"/>
            </a:gs>
            <a:gs pos="50000">
              <a:srgbClr val="FF0000"/>
            </a:gs>
            <a:gs pos="0">
              <a:schemeClr val="tx1"/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432A3C-DCEF-4BAD-8E6C-68082B43FFB1}" type="datetimeFigureOut">
              <a:rPr lang="en-US"/>
              <a:pPr>
                <a:defRPr/>
              </a:pPr>
              <a:t>4/5/2012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7F6F11-523C-4659-9435-5B3E3EEB9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0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omist.com/node/2153687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conomist.com/node/21541019" TargetMode="External"/><Relationship Id="rId4" Type="http://schemas.openxmlformats.org/officeDocument/2006/relationships/hyperlink" Target="http://www.lapasserelle.com/billets/greek_crisis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0" y="914400"/>
            <a:ext cx="5932488" cy="1371600"/>
          </a:xfrm>
        </p:spPr>
        <p:txBody>
          <a:bodyPr/>
          <a:lstStyle/>
          <a:p>
            <a:pPr eaLnBrk="1" hangingPunct="1"/>
            <a:r>
              <a:rPr lang="en-US" smtClean="0">
                <a:latin typeface="Tahoma" pitchFamily="34" charset="0"/>
                <a:cs typeface="Tahoma" pitchFamily="34" charset="0"/>
              </a:rPr>
              <a:t>German Economic Issues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1313" y="1825625"/>
            <a:ext cx="46482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838200" y="4340225"/>
            <a:ext cx="2590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latin typeface="Tahoma" pitchFamily="34" charset="0"/>
              </a:rPr>
              <a:t>European Union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4800600" y="5786438"/>
            <a:ext cx="3770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Tahoma" pitchFamily="34" charset="0"/>
                <a:cs typeface="Tahoma" pitchFamily="34" charset="0"/>
              </a:rPr>
              <a:t>The Euro Crisis</a:t>
            </a:r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0">
              <a:srgbClr val="C00000"/>
            </a:gs>
            <a:gs pos="100000">
              <a:srgbClr val="C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51054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Citation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534400" cy="3505200"/>
          </a:xfrm>
        </p:spPr>
        <p:txBody>
          <a:bodyPr/>
          <a:lstStyle/>
          <a:p>
            <a:pPr eaLnBrk="1" hangingPunct="1"/>
            <a:r>
              <a:rPr lang="en-US" sz="3600" smtClean="0">
                <a:hlinkClick r:id="rId3"/>
              </a:rPr>
              <a:t>http://www.economist.com/node/21536872</a:t>
            </a:r>
            <a:endParaRPr lang="en-US" sz="3600" smtClean="0"/>
          </a:p>
          <a:p>
            <a:pPr eaLnBrk="1" hangingPunct="1"/>
            <a:r>
              <a:rPr lang="en-US" sz="3600" smtClean="0">
                <a:hlinkClick r:id="rId4"/>
              </a:rPr>
              <a:t>http://www.lapasserelle.com/billets/greek_crisis.html</a:t>
            </a:r>
            <a:endParaRPr lang="en-US" sz="3600" smtClean="0"/>
          </a:p>
          <a:p>
            <a:pPr eaLnBrk="1" hangingPunct="1"/>
            <a:r>
              <a:rPr lang="en-US" sz="3600" smtClean="0">
                <a:hlinkClick r:id="rId5"/>
              </a:rPr>
              <a:t>http://www.economist.com/node/21541019</a:t>
            </a:r>
            <a:endParaRPr lang="en-US" sz="3600" smtClean="0"/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286000" y="2422525"/>
            <a:ext cx="4572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  <a:p>
            <a:r>
              <a:rPr lang="en-US"/>
              <a:t> </a:t>
            </a:r>
          </a:p>
          <a:p>
            <a:r>
              <a:rPr lang="en-US"/>
              <a:t>Kreditzahlungen der Europäischen Ländern. </a:t>
            </a:r>
          </a:p>
          <a:p>
            <a:endParaRPr lang="en-US"/>
          </a:p>
          <a:p>
            <a:r>
              <a:rPr lang="en-US"/>
              <a:t>Dieses Graph zeigt die Rückgabe der Zahlungen für den Staat. </a:t>
            </a:r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30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/>
          <a:lstStyle/>
          <a:p>
            <a:r>
              <a:rPr lang="en-US" sz="480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What is the Euro Crisis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smtClean="0"/>
              <a:t>Banks are running out of money.</a:t>
            </a:r>
          </a:p>
          <a:p>
            <a:r>
              <a:rPr lang="en-US" smtClean="0"/>
              <a:t>Savers are losing faith in banks.</a:t>
            </a:r>
          </a:p>
          <a:p>
            <a:r>
              <a:rPr lang="en-US" smtClean="0"/>
              <a:t>Banks are desperately hoarding their cash.</a:t>
            </a:r>
          </a:p>
          <a:p>
            <a:r>
              <a:rPr lang="en-US" smtClean="0"/>
              <a:t>Banks are selling their assets and slowing new loans.</a:t>
            </a:r>
          </a:p>
          <a:p>
            <a:r>
              <a:rPr lang="en-US" smtClean="0"/>
              <a:t>Some European Nations are running out of Euros and are nearing default.</a:t>
            </a:r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4"/>
          <p:cNvSpPr txBox="1">
            <a:spLocks noChangeArrowheads="1"/>
          </p:cNvSpPr>
          <p:nvPr/>
        </p:nvSpPr>
        <p:spPr bwMode="auto">
          <a:xfrm>
            <a:off x="762000" y="2438400"/>
            <a:ext cx="769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endParaRPr lang="en-US" sz="2000">
              <a:latin typeface="Tahoma" pitchFamily="34" charset="0"/>
            </a:endParaRPr>
          </a:p>
          <a:p>
            <a:pPr>
              <a:buFontTx/>
              <a:buChar char="•"/>
            </a:pPr>
            <a:endParaRPr lang="en-US" sz="2000">
              <a:latin typeface="Tahoma" pitchFamily="34" charset="0"/>
            </a:endParaRPr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Euro Crisis Facts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255588" y="1219200"/>
            <a:ext cx="8229600" cy="5410200"/>
          </a:xfrm>
        </p:spPr>
        <p:txBody>
          <a:bodyPr/>
          <a:lstStyle/>
          <a:p>
            <a:r>
              <a:rPr lang="en-US" smtClean="0"/>
              <a:t>Before the crisis; Ireland and Spain ran budget surpluses. </a:t>
            </a:r>
          </a:p>
          <a:p>
            <a:r>
              <a:rPr lang="en-US" smtClean="0"/>
              <a:t>Debt is getting out of hand due to the past decade of low interest rates. </a:t>
            </a:r>
          </a:p>
          <a:p>
            <a:r>
              <a:rPr lang="en-US" smtClean="0"/>
              <a:t>Simultaneously interest rates are surging.</a:t>
            </a:r>
          </a:p>
          <a:p>
            <a:r>
              <a:rPr lang="en-US" smtClean="0"/>
              <a:t>In the crisis unemployment and hardship have deepened, increasing the bill for welfare.</a:t>
            </a:r>
          </a:p>
          <a:p>
            <a:r>
              <a:rPr lang="en-US" smtClean="0"/>
              <a:t>More Europeans are losing disposable income and have decreased spending.</a:t>
            </a:r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" y="0"/>
            <a:ext cx="9045575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smtClean="0">
                <a:latin typeface="Tahoma" pitchFamily="34" charset="0"/>
              </a:rPr>
              <a:t>Solving the Problem</a:t>
            </a:r>
          </a:p>
        </p:txBody>
      </p:sp>
      <p:sp>
        <p:nvSpPr>
          <p:cNvPr id="25602" name="Text Box 4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229600" cy="5410200"/>
          </a:xfrm>
        </p:spPr>
        <p:txBody>
          <a:bodyPr>
            <a:spAutoFit/>
          </a:bodyPr>
          <a:lstStyle/>
          <a:p>
            <a:r>
              <a:rPr lang="en-US" smtClean="0"/>
              <a:t>Fortify banks against the default of Greece, Portugal and Ireland.</a:t>
            </a:r>
          </a:p>
          <a:p>
            <a:r>
              <a:rPr lang="en-US" smtClean="0"/>
              <a:t>Funding Markets need to reopen.</a:t>
            </a:r>
          </a:p>
          <a:p>
            <a:r>
              <a:rPr lang="en-US" smtClean="0"/>
              <a:t>Troubled countries need to control their government deficits.</a:t>
            </a:r>
          </a:p>
          <a:p>
            <a:r>
              <a:rPr lang="en-US" smtClean="0"/>
              <a:t>Re-establish sound current accounts by improving competitiveness.</a:t>
            </a:r>
          </a:p>
          <a:p>
            <a:r>
              <a:rPr lang="en-US" smtClean="0"/>
              <a:t>Germany needs to step up and make a decision: Save weak nations or keep market pressure.</a:t>
            </a:r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3" y="0"/>
            <a:ext cx="9126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Tahoma" pitchFamily="34" charset="0"/>
                <a:cs typeface="Tahoma" pitchFamily="34" charset="0"/>
              </a:rPr>
              <a:t>Were you Listening?</a:t>
            </a:r>
          </a:p>
        </p:txBody>
      </p:sp>
      <p:sp>
        <p:nvSpPr>
          <p:cNvPr id="29698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51816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mtClean="0">
                <a:latin typeface="Tahoma" pitchFamily="34" charset="0"/>
                <a:cs typeface="Tahoma" pitchFamily="34" charset="0"/>
              </a:rPr>
              <a:t>What Country is suffering the most from the Euro Crisis?</a:t>
            </a:r>
          </a:p>
          <a:p>
            <a:pPr marL="97155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Spain</a:t>
            </a:r>
          </a:p>
          <a:p>
            <a:pPr marL="97155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Greece</a:t>
            </a:r>
          </a:p>
          <a:p>
            <a:pPr marL="97155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Ireland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>
                <a:latin typeface="Tahoma" pitchFamily="34" charset="0"/>
                <a:cs typeface="Tahoma" pitchFamily="34" charset="0"/>
              </a:rPr>
              <a:t>Where does the Euro Crisis base its issues?</a:t>
            </a:r>
          </a:p>
          <a:p>
            <a:pPr marL="97155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Banks</a:t>
            </a:r>
          </a:p>
          <a:p>
            <a:pPr marL="97155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Consumers</a:t>
            </a:r>
          </a:p>
          <a:p>
            <a:pPr marL="97155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The European Central Bank</a:t>
            </a:r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smtClean="0">
                <a:latin typeface="Tahoma" pitchFamily="34" charset="0"/>
                <a:cs typeface="Tahoma" pitchFamily="34" charset="0"/>
              </a:rPr>
              <a:t>Were you right?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3600" smtClean="0">
                <a:latin typeface="Tahoma" pitchFamily="34" charset="0"/>
                <a:cs typeface="Tahoma" pitchFamily="34" charset="0"/>
              </a:rPr>
              <a:t>B, Greece is the nation with the most debt and internal economic issues. 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600" smtClean="0">
                <a:latin typeface="Tahoma" pitchFamily="34" charset="0"/>
                <a:cs typeface="Tahoma" pitchFamily="34" charset="0"/>
              </a:rPr>
              <a:t>A, Banks are the main concern in the Euro Crisis. To ultimately solve the crisis, banks have to step up and take risks.</a:t>
            </a:r>
          </a:p>
        </p:txBody>
      </p:sp>
    </p:spTree>
  </p:cSld>
  <p:clrMapOvr>
    <a:masterClrMapping/>
  </p:clrMapOvr>
  <p:transition spd="med" advClick="0" advTm="3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257</Words>
  <Application>Microsoft Office PowerPoint</Application>
  <PresentationFormat>On-screen Show (4:3)</PresentationFormat>
  <Paragraphs>52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Office Theme</vt:lpstr>
      <vt:lpstr>German Economic Issues</vt:lpstr>
      <vt:lpstr>What is the Euro Crisis</vt:lpstr>
      <vt:lpstr>Slide 3</vt:lpstr>
      <vt:lpstr>Some Euro Crisis Facts</vt:lpstr>
      <vt:lpstr>Slide 5</vt:lpstr>
      <vt:lpstr>Solving the Problem</vt:lpstr>
      <vt:lpstr>Slide 7</vt:lpstr>
      <vt:lpstr>Were you Listening?</vt:lpstr>
      <vt:lpstr>Were you right?</vt:lpstr>
      <vt:lpstr>Citation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gilbert</dc:creator>
  <cp:lastModifiedBy>SCSadmin</cp:lastModifiedBy>
  <cp:revision>70</cp:revision>
  <cp:lastPrinted>2011-09-01T01:32:06Z</cp:lastPrinted>
  <dcterms:created xsi:type="dcterms:W3CDTF">2011-08-31T22:19:32Z</dcterms:created>
  <dcterms:modified xsi:type="dcterms:W3CDTF">2012-04-05T16:04:40Z</dcterms:modified>
</cp:coreProperties>
</file>